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56" r:id="rId2"/>
    <p:sldId id="957" r:id="rId3"/>
    <p:sldId id="958" r:id="rId4"/>
    <p:sldId id="959" r:id="rId5"/>
    <p:sldId id="9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859" y="2433733"/>
            <a:ext cx="821028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313. TOPA AW, HONG NGAI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O My </a:t>
            </a:r>
            <a:r>
              <a:rPr lang="en-US" sz="1500" dirty="0" err="1"/>
              <a:t>Saviour</a:t>
            </a:r>
            <a:r>
              <a:rPr lang="en-US" sz="1500" dirty="0"/>
              <a:t>, Hear Me</a:t>
            </a:r>
          </a:p>
          <a:p>
            <a:r>
              <a:rPr lang="en-US" sz="1500" dirty="0"/>
              <a:t>Late 39:12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262403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leiba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Nang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09972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thuciamna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97766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in, 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n.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ma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8209648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Na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dong,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14819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236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313. TOPA AW, HONG NGAI IN</vt:lpstr>
      <vt:lpstr>1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2018-12-14T15:15:04Z</dcterms:modified>
</cp:coreProperties>
</file>